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8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5733-6D19-4F74-8C28-29537BEDB985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88469-9A2F-44DC-B8AC-6B19D9C01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6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88469-9A2F-44DC-B8AC-6B19D9C014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1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18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7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8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7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3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2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0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22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3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45BFA-BD43-49AA-87A6-552111C59312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E47B-58D3-4B2D-A810-2950003D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2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886"/>
            <a:ext cx="6858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27"/>
    </mc:Choice>
    <mc:Fallback xmlns="">
      <p:transition spd="slow" advTm="60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514350"/>
            <a:ext cx="775335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"/>
    </mc:Choice>
    <mc:Fallback xmlns="">
      <p:transition spd="slow" advTm="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9525"/>
            <a:ext cx="77819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8"/>
    </mc:Choice>
    <mc:Fallback xmlns="">
      <p:transition spd="slow" advTm="23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95250"/>
            <a:ext cx="77914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7"/>
    </mc:Choice>
    <mc:Fallback xmlns="">
      <p:transition spd="slow" advTm="1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219199"/>
            <a:ext cx="7791450" cy="56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524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Congratulations!  You are now ready to search for jobs!!!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20000" y="1524000"/>
            <a:ext cx="0" cy="2133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9"/>
    </mc:Choice>
    <mc:Fallback xmlns="">
      <p:transition spd="slow" advTm="34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76200"/>
            <a:ext cx="7017859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715000" y="1828800"/>
            <a:ext cx="1828800" cy="1066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3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0"/>
    </mc:Choice>
    <mc:Fallback xmlns="">
      <p:transition spd="slow" advTm="2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8575"/>
            <a:ext cx="772477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0"/>
    </mc:Choice>
    <mc:Fallback xmlns="">
      <p:transition spd="slow" advTm="1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309688"/>
            <a:ext cx="76581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4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9"/>
    </mc:Choice>
    <mc:Fallback xmlns="">
      <p:transition spd="slow" advTm="2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52488"/>
            <a:ext cx="7620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0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17"/>
    </mc:Choice>
    <mc:Fallback xmlns="">
      <p:transition spd="slow" advTm="59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0"/>
            <a:ext cx="744556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2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34"/>
    </mc:Choice>
    <mc:Fallback xmlns="">
      <p:transition spd="slow" advTm="3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1514"/>
            <a:ext cx="651492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791200" y="1752600"/>
            <a:ext cx="13716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769429" y="2057400"/>
            <a:ext cx="13716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752600" y="2209800"/>
            <a:ext cx="1143000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8"/>
    </mc:Choice>
    <mc:Fallback xmlns="">
      <p:transition spd="slow" advTm="1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57200"/>
            <a:ext cx="7975642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848600" y="838200"/>
            <a:ext cx="0" cy="1905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9"/>
    </mc:Choice>
    <mc:Fallback xmlns="">
      <p:transition spd="slow" advTm="5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1514"/>
            <a:ext cx="651492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5791200" y="175260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7"/>
    </mc:Choice>
    <mc:Fallback xmlns="">
      <p:transition spd="slow" advTm="9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4C0684E3959845B2DDD1117AE84524" ma:contentTypeVersion="9" ma:contentTypeDescription="Create a new document." ma:contentTypeScope="" ma:versionID="b4b2eab92e0ae9a47ac069457a593f93">
  <xsd:schema xmlns:xsd="http://www.w3.org/2001/XMLSchema" xmlns:xs="http://www.w3.org/2001/XMLSchema" xmlns:p="http://schemas.microsoft.com/office/2006/metadata/properties" xmlns:ns1="http://schemas.microsoft.com/sharepoint/v3" xmlns:ns2="39d64e34-457c-4b69-a304-4644831c7b8f" xmlns:ns3="2d6f3476-c69f-468d-a505-f066183188eb" targetNamespace="http://schemas.microsoft.com/office/2006/metadata/properties" ma:root="true" ma:fieldsID="8dbc56a0242aabb14a4d3df1190abe61" ns1:_="" ns2:_="" ns3:_="">
    <xsd:import namespace="http://schemas.microsoft.com/sharepoint/v3"/>
    <xsd:import namespace="39d64e34-457c-4b69-a304-4644831c7b8f"/>
    <xsd:import namespace="2d6f3476-c69f-468d-a505-f066183188e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ection" minOccurs="0"/>
                <xsd:element ref="ns3:Category" minOccurs="0"/>
                <xsd:element ref="ns3:Document_x0020_Version" minOccurs="0"/>
                <xsd:element ref="ns3:Review_x0020_Date" minOccurs="0"/>
                <xsd:element ref="ns3:DisplayNewResourc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64e34-457c-4b69-a304-4644831c7b8f" elementFormDefault="qualified">
    <xsd:import namespace="http://schemas.microsoft.com/office/2006/documentManagement/types"/>
    <xsd:import namespace="http://schemas.microsoft.com/office/infopath/2007/PartnerControls"/>
    <xsd:element name="Section" ma:index="10" nillable="true" ma:displayName="Section" ma:list="ca10e580-3824-429b-a34e-3d46d7d5f631" ma:internalName="Section" ma:showField="Title" ma:web="9397356f-fe69-451f-867f-2cd9a458d7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f3476-c69f-468d-a505-f066183188eb" elementFormDefault="qualified">
    <xsd:import namespace="http://schemas.microsoft.com/office/2006/documentManagement/types"/>
    <xsd:import namespace="http://schemas.microsoft.com/office/infopath/2007/PartnerControls"/>
    <xsd:element name="Category" ma:index="11" nillable="true" ma:displayName="Category" ma:default="Recruitment" ma:format="Dropdown" ma:internalName="Category">
      <xsd:simpleType>
        <xsd:restriction base="dms:Choice">
          <xsd:enumeration value="Recruitment"/>
          <xsd:enumeration value="Position Classification"/>
          <xsd:enumeration value="Compensation and Benefits"/>
          <xsd:enumeration value="Performance Management"/>
          <xsd:enumeration value="Separation"/>
          <xsd:enumeration value="Interagency"/>
          <xsd:enumeration value="General"/>
          <xsd:enumeration value="Family Member Employment"/>
          <xsd:enumeration value="SOPs"/>
        </xsd:restriction>
      </xsd:simpleType>
    </xsd:element>
    <xsd:element name="Document_x0020_Version" ma:index="12" nillable="true" ma:displayName="Document Version" ma:decimals="0" ma:internalName="Document_x0020_Version">
      <xsd:simpleType>
        <xsd:restriction base="dms:Number"/>
      </xsd:simpleType>
    </xsd:element>
    <xsd:element name="Review_x0020_Date" ma:index="13" nillable="true" ma:displayName="Review Date" ma:format="DateOnly" ma:internalName="Review_x0020_Date">
      <xsd:simpleType>
        <xsd:restriction base="dms:DateTime"/>
      </xsd:simpleType>
    </xsd:element>
    <xsd:element name="DisplayNewResources" ma:index="14" nillable="true" ma:displayName="DisplayNewResources" ma:default="0" ma:internalName="DisplayNewResources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Section xmlns="39d64e34-457c-4b69-a304-4644831c7b8f"/>
    <Category xmlns="2d6f3476-c69f-468d-a505-f066183188eb">Recruitment</Category>
    <PublishingStartDate xmlns="http://schemas.microsoft.com/sharepoint/v3" xsi:nil="true"/>
    <Document_x0020_Version xmlns="2d6f3476-c69f-468d-a505-f066183188eb" xsi:nil="true"/>
    <Review_x0020_Date xmlns="2d6f3476-c69f-468d-a505-f066183188eb" xsi:nil="true"/>
    <DisplayNewResources xmlns="2d6f3476-c69f-468d-a505-f066183188eb">false</DisplayNewResources>
  </documentManagement>
</p:properties>
</file>

<file path=customXml/itemProps1.xml><?xml version="1.0" encoding="utf-8"?>
<ds:datastoreItem xmlns:ds="http://schemas.openxmlformats.org/officeDocument/2006/customXml" ds:itemID="{0A1E201C-4E11-4A81-9A9B-AFC2340A34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9d64e34-457c-4b69-a304-4644831c7b8f"/>
    <ds:schemaRef ds:uri="2d6f3476-c69f-468d-a505-f066183188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FE69C5-6AD1-455A-8CCA-3225376987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5D18C-9270-4A02-9092-C4424B796285}">
  <ds:schemaRefs>
    <ds:schemaRef ds:uri="39d64e34-457c-4b69-a304-4644831c7b8f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2d6f3476-c69f-468d-a505-f066183188eb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13</Words>
  <Application>Microsoft Office PowerPoint</Application>
  <PresentationFormat>On-screen Show (4:3)</PresentationFormat>
  <Paragraphs>3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 S Department of State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 Applicant Presentation with narration</dc:title>
  <dc:creator>Daniele Schoenauer</dc:creator>
  <cp:lastModifiedBy>Rathnayaka, Prasada M (Colombo)</cp:lastModifiedBy>
  <cp:revision>14</cp:revision>
  <dcterms:created xsi:type="dcterms:W3CDTF">2017-07-14T11:23:54Z</dcterms:created>
  <dcterms:modified xsi:type="dcterms:W3CDTF">2018-04-26T04:17:37Z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0x010100464C0684E3959845B2DDD1117AE84524</vt:lpwstr>
  </property>
  <property fmtid="{D5CDD505-2E9C-101B-9397-08002B2CF9AE}" pid="3" name="_dlc_DocIdItemGuid">
    <vt:lpwstr>17e902ae-ce59-47f2-8af5-7ca3827e8df4</vt:lpwstr>
  </property>
  <property fmtid="{D5CDD505-2E9C-101B-9397-08002B2CF9AE}" pid="4" name="WorkflowChangePath">
    <vt:lpwstr>c1862a95-27df-475e-9317-33dbc29b0030,2;</vt:lpwstr>
  </property>
</Properties>
</file>